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1" r:id="rId3"/>
    <p:sldId id="282" r:id="rId4"/>
    <p:sldId id="284" r:id="rId5"/>
    <p:sldId id="283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7E70-7052-4A74-ABAA-C96439E92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CC151-5670-4F16-9D0D-EFBBCE81A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75C13-7805-40C8-A23F-522C372ED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D55D3-D4CE-4119-912C-7C61BBF1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E090-8C93-47CC-9EE4-3F1D8D7B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1C7C-A18A-4028-BE09-965AA593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A1862-E085-4101-A4F4-2A0CD8E53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FF47F-B50F-479A-A7CE-89842E3F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00B02-A39E-465B-985B-BC441F30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89E36-F8EB-4893-92AF-FBC7A88C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79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EC8D47-F12B-4BE7-845E-91FB20F76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DF61F-9B20-4F6C-B2FC-13556FDF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3DF6-BDD9-4AE2-8D97-6E7D082E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ADE13-EC34-407E-BE68-BB6E0735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83B5-30D2-4815-8CEB-63FD9DB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947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5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32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6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4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4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2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41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6217-C4A9-4835-A648-3122BB14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B98A-3FB4-495E-8BB4-78FE926BE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51732-F1BC-440C-B164-144C8137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78693-C77C-4C7B-88D4-916BDC87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DD802-2520-4BF0-B416-EAB6EB20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17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54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1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6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B85E-7DB3-4E3C-B880-4589EC34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637DD-10CF-4671-9C77-5045E6A8E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F3EF-31A5-4BD8-8C8A-0DDEC660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15F9-F8EF-49F6-9625-4649081E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E3D12-DB08-4FB8-A7E1-BC67BD19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019C-C0D7-414A-9712-0A376E9F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EAFFF-E915-47EB-9C5E-6C5BF9007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3383D-2701-4752-B1BB-0D30EC367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A40C1-EF4B-4D63-94A3-251C5D0F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409EB-9949-46BE-BDE7-4E03B1DD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04B77-427B-44FD-BB81-366CAADE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CAFA-6F2D-404A-94E4-25AA82FB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E8916-DD5E-43B0-9CC1-52439CB9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401D4-D1ED-4D4B-B323-CFD4E8811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550E1-961B-45E2-AF7B-821B64E46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49A47-C208-4B63-97A9-92D9B093D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8E9FE-E01D-4D49-B0D9-199BB212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285D6-36AA-40CC-9584-AE7054FA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F7B58-B83C-41FD-9B73-D925A4FC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0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B7CE3-0A59-42D7-A043-EFD569A5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DDAE3-05C7-4195-A4AA-7B13FF7C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51A34-2F83-4C5B-B5B1-14A5062E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D7202-43D1-4FF8-A796-6853ED81B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34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AE76C-7B2A-4E72-85CF-91204E33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501AC-59D8-4AEB-9D27-9E69A075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1BE28-A1AB-43AB-88C7-7D22EC08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0D0F-234E-4487-8E98-082330793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BD75F-1148-44FB-AFF1-A8A577864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49977-41D5-4AFD-88EF-021F09A21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E5FAD-F389-49EA-99EE-13B09433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AA8B9-9C72-49A7-A895-41E394BE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A1906-F15F-4AA2-914F-B83B681A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4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1507-1404-425F-BFEA-C643AC55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6A7E3-3C01-4AA0-B8A3-2051E53BB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78DD-CA4D-4844-A6AE-D95E71EDB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F4D1B-3871-4759-B96B-D9C40CF8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9F1C8-0024-4A7F-BA76-77220D1B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BB037-2651-4CA4-8748-B6D297DE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FB887-C4E7-477A-8818-569EE6F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4E9A7-8725-4EC5-816E-8E37F096A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5BBE5-EF3B-42F6-BDF7-452696BF4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6477D-1C5C-42CD-8C6D-E0721A5E8C74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15D04-F370-42BC-B036-C42166695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54F-374E-4AC6-8602-F5AE4798F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FBF3A-67DA-4D5F-92A8-275A88CD3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0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613C7C5-60D5-4A05-AD5C-79CC3C322401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2F1C2B-A4B8-4085-A7E9-360F10D79A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Ray.html" TargetMode="External"/><Relationship Id="rId2" Type="http://schemas.openxmlformats.org/officeDocument/2006/relationships/hyperlink" Target="https://docs.unity3d.com/ScriptReference/RaycastHit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hyperlink" Target="https://docs.unity3d.com/Manual/Raycasters.html" TargetMode="External"/><Relationship Id="rId4" Type="http://schemas.openxmlformats.org/officeDocument/2006/relationships/hyperlink" Target="https://docs.unity3d.com/ScriptReference/Physic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ity logo">
            <a:extLst>
              <a:ext uri="{FF2B5EF4-FFF2-40B4-BE49-F238E27FC236}">
                <a16:creationId xmlns:a16="http://schemas.microsoft.com/office/drawing/2014/main" id="{979ACF00-B079-4FFC-97E1-690BBF635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8" b="838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8B77-B123-4914-843D-CA8260A9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Intro to VR – Scripting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06B4-903E-46D3-9E81-A1FD12970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Jeremy Nielson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767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839D-B026-4237-A15A-86E6374B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C61B-EA28-454B-8E1A-5996D1CEA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659391" cy="4023360"/>
          </a:xfrm>
        </p:spPr>
        <p:txBody>
          <a:bodyPr/>
          <a:lstStyle/>
          <a:p>
            <a:r>
              <a:rPr lang="en-US" dirty="0"/>
              <a:t>We need to add a point at the end of the line to more clearly define what the player will point at. Start by adding a 3D Object &gt; Sphere to the </a:t>
            </a:r>
            <a:r>
              <a:rPr lang="en-US" dirty="0" err="1"/>
              <a:t>VRPointer</a:t>
            </a:r>
            <a:r>
              <a:rPr lang="en-US" dirty="0"/>
              <a:t> called “Dot”</a:t>
            </a:r>
          </a:p>
          <a:p>
            <a:r>
              <a:rPr lang="en-US" b="1" dirty="0"/>
              <a:t>Be sure to remove the Collider from the Sphere!!!</a:t>
            </a:r>
          </a:p>
          <a:p>
            <a:r>
              <a:rPr lang="en-US" dirty="0"/>
              <a:t>Additionally, create a new Material called “Dot”. Use the shader Unlit &gt; Color and give it a white color. Attach this to the sphere</a:t>
            </a:r>
          </a:p>
          <a:p>
            <a:r>
              <a:rPr lang="en-US" dirty="0"/>
              <a:t>Give it an appropriate size that is small enough to still see and recognize.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58322-708D-4420-BC29-1F3F6CEA0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38586" r="88676" b="53131"/>
          <a:stretch/>
        </p:blipFill>
        <p:spPr>
          <a:xfrm>
            <a:off x="5556337" y="5114737"/>
            <a:ext cx="2436187" cy="1152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E6762-DAD0-492C-8BD4-658B512F0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1" t="57255" r="65569" b="28215"/>
          <a:stretch/>
        </p:blipFill>
        <p:spPr>
          <a:xfrm>
            <a:off x="7992524" y="5114737"/>
            <a:ext cx="3045229" cy="115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1452A-98A7-4CC2-8F31-945EAE846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0" t="11503" r="13089" b="38990"/>
          <a:stretch/>
        </p:blipFill>
        <p:spPr>
          <a:xfrm>
            <a:off x="7874598" y="1737360"/>
            <a:ext cx="3281082" cy="33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1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3F4A-6BD7-44EA-8ABF-FA8BAEB8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Script!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2D3F-6DCD-4DFB-9CDC-07E6DC802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start by working on the pointer script. The purpose of this script is to set up detection in our menus that we are currently pointing at a specific UI element. </a:t>
            </a:r>
          </a:p>
          <a:p>
            <a:r>
              <a:rPr lang="en-US" dirty="0"/>
              <a:t>We will be dynamically detecting length away from the button and will be able to detect and return a hit with the script</a:t>
            </a:r>
          </a:p>
          <a:p>
            <a:r>
              <a:rPr lang="en-US" dirty="0"/>
              <a:t>Start by going to the pointer script and double clicking. Visual Studio, the default editor for Unity, should open.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AB685-D295-4583-ACC3-ED8FFFD81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7474" r="72059" b="57980"/>
          <a:stretch/>
        </p:blipFill>
        <p:spPr>
          <a:xfrm>
            <a:off x="3948545" y="3699164"/>
            <a:ext cx="3394364" cy="249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float </a:t>
            </a:r>
            <a:r>
              <a:rPr lang="en-US" sz="1800" b="1" dirty="0" err="1"/>
              <a:t>m_DefaultLength</a:t>
            </a:r>
            <a:r>
              <a:rPr lang="en-US" sz="1800" b="1" dirty="0"/>
              <a:t> = 5.0f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default length of our pointer, can be overwritten by </a:t>
            </a:r>
            <a:r>
              <a:rPr lang="en-US" sz="1800" dirty="0" err="1"/>
              <a:t>InputModule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GameObject</a:t>
            </a:r>
            <a:r>
              <a:rPr lang="en-US" sz="1800" b="1" dirty="0"/>
              <a:t> </a:t>
            </a:r>
            <a:r>
              <a:rPr lang="en-US" sz="1800" b="1" dirty="0" err="1"/>
              <a:t>m_Dot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public </a:t>
            </a:r>
            <a:r>
              <a:rPr lang="en-US" sz="1800" b="1" dirty="0" err="1"/>
              <a:t>VRInputModule</a:t>
            </a:r>
            <a:r>
              <a:rPr lang="en-US" sz="1800" b="1" dirty="0"/>
              <a:t> </a:t>
            </a:r>
            <a:r>
              <a:rPr lang="en-US" sz="1800" b="1" dirty="0" err="1"/>
              <a:t>m_InputModule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private </a:t>
            </a:r>
            <a:r>
              <a:rPr lang="en-US" sz="1800" b="1" dirty="0" err="1"/>
              <a:t>LineRenderer</a:t>
            </a:r>
            <a:r>
              <a:rPr lang="en-US" sz="1800" b="1" dirty="0"/>
              <a:t> </a:t>
            </a:r>
            <a:r>
              <a:rPr lang="en-US" sz="1800" b="1" dirty="0" err="1"/>
              <a:t>m_LineRenderer</a:t>
            </a:r>
            <a:r>
              <a:rPr lang="en-US" sz="1800" b="1" dirty="0"/>
              <a:t> = null;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These refer to their specific object counterparts in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Functions</a:t>
            </a:r>
          </a:p>
          <a:p>
            <a:endParaRPr lang="en-US" u="sng" dirty="0"/>
          </a:p>
          <a:p>
            <a:r>
              <a:rPr lang="en-US" b="1" dirty="0"/>
              <a:t>private void Awake()</a:t>
            </a:r>
          </a:p>
          <a:p>
            <a:r>
              <a:rPr lang="en-US" dirty="0"/>
              <a:t>Initialize script, get </a:t>
            </a:r>
            <a:r>
              <a:rPr lang="en-US" dirty="0" err="1"/>
              <a:t>LineRenderer</a:t>
            </a:r>
            <a:r>
              <a:rPr lang="en-US" dirty="0"/>
              <a:t> ready</a:t>
            </a:r>
          </a:p>
          <a:p>
            <a:endParaRPr lang="en-US" b="1" dirty="0"/>
          </a:p>
          <a:p>
            <a:r>
              <a:rPr lang="en-US" b="1" dirty="0"/>
              <a:t>private void Update()</a:t>
            </a:r>
          </a:p>
          <a:p>
            <a:r>
              <a:rPr lang="en-US" dirty="0"/>
              <a:t>Call </a:t>
            </a:r>
            <a:r>
              <a:rPr lang="en-US" dirty="0" err="1"/>
              <a:t>UpdateLine</a:t>
            </a:r>
            <a:r>
              <a:rPr lang="en-US" dirty="0"/>
              <a:t> for all updates</a:t>
            </a:r>
          </a:p>
          <a:p>
            <a:endParaRPr lang="en-US" b="1" dirty="0"/>
          </a:p>
          <a:p>
            <a:r>
              <a:rPr lang="en-US" b="1" dirty="0"/>
              <a:t>private void </a:t>
            </a:r>
            <a:r>
              <a:rPr lang="en-US" b="1" dirty="0" err="1"/>
              <a:t>UpdateLine</a:t>
            </a:r>
            <a:r>
              <a:rPr lang="en-US" b="1" dirty="0"/>
              <a:t>()</a:t>
            </a:r>
          </a:p>
          <a:p>
            <a:r>
              <a:rPr lang="en-US" dirty="0"/>
              <a:t>Determine length, detect for hits, adjust position based on calculations</a:t>
            </a:r>
          </a:p>
          <a:p>
            <a:endParaRPr lang="en-US" b="1" dirty="0"/>
          </a:p>
          <a:p>
            <a:r>
              <a:rPr lang="en-US" b="1" dirty="0"/>
              <a:t>private </a:t>
            </a:r>
            <a:r>
              <a:rPr lang="en-US" b="1" dirty="0" err="1"/>
              <a:t>RaycastHit</a:t>
            </a:r>
            <a:r>
              <a:rPr lang="en-US" b="1" dirty="0"/>
              <a:t> </a:t>
            </a:r>
            <a:r>
              <a:rPr lang="en-US" b="1" dirty="0" err="1"/>
              <a:t>CreateRaycast</a:t>
            </a:r>
            <a:r>
              <a:rPr lang="en-US" b="1" dirty="0"/>
              <a:t>(float length)</a:t>
            </a:r>
          </a:p>
          <a:p>
            <a:r>
              <a:rPr lang="en-US" dirty="0"/>
              <a:t>Gets information on object the ray comes in contact with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7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69A6-FF54-4E80-8B83-8B2B3377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880279" cy="1450757"/>
          </a:xfrm>
        </p:spPr>
        <p:txBody>
          <a:bodyPr/>
          <a:lstStyle/>
          <a:p>
            <a:r>
              <a:rPr lang="en-US" dirty="0"/>
              <a:t>Pointer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9711-42B6-432F-80CA-AA76BC8BF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80279" cy="4023360"/>
          </a:xfrm>
        </p:spPr>
        <p:txBody>
          <a:bodyPr/>
          <a:lstStyle/>
          <a:p>
            <a:r>
              <a:rPr lang="en-US" dirty="0"/>
              <a:t>The end result should look as it does on the right. Below you will find documentation on the various Types used in the script.</a:t>
            </a:r>
          </a:p>
          <a:p>
            <a:r>
              <a:rPr lang="en-US" dirty="0"/>
              <a:t>Functions:</a:t>
            </a:r>
          </a:p>
          <a:p>
            <a:pPr>
              <a:spcBef>
                <a:spcPts val="0"/>
              </a:spcBef>
            </a:pPr>
            <a:r>
              <a:rPr lang="en-US" dirty="0" err="1">
                <a:hlinkClick r:id="rId2"/>
              </a:rPr>
              <a:t>RaycastHit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3"/>
              </a:rPr>
              <a:t>Ray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/>
              </a:rPr>
              <a:t>Physics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Explanations:</a:t>
            </a:r>
          </a:p>
          <a:p>
            <a:pPr>
              <a:spcBef>
                <a:spcPts val="0"/>
              </a:spcBef>
            </a:pPr>
            <a:r>
              <a:rPr lang="en-US" dirty="0">
                <a:hlinkClick r:id="rId5"/>
              </a:rPr>
              <a:t>What are </a:t>
            </a:r>
            <a:r>
              <a:rPr lang="en-US" dirty="0" err="1">
                <a:hlinkClick r:id="rId5"/>
              </a:rPr>
              <a:t>Raycasters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We will be focusing on using Graphic </a:t>
            </a:r>
            <a:r>
              <a:rPr lang="en-US" dirty="0" err="1"/>
              <a:t>Raycasters</a:t>
            </a:r>
            <a:r>
              <a:rPr lang="en-US" dirty="0"/>
              <a:t> for this tutorial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5F3DC-C04F-4B63-8032-F5EDB36D8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5" t="7871" r="56264" b="7897"/>
          <a:stretch/>
        </p:blipFill>
        <p:spPr>
          <a:xfrm>
            <a:off x="5977559" y="286603"/>
            <a:ext cx="5178121" cy="57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9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D0EC-D689-4D44-9654-7F401AE2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Touches /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AB7A9-3267-474A-9F6E-F62CB0F5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r>
              <a:rPr lang="en-US" sz="1800" dirty="0"/>
              <a:t>At this point in your inspector panel, under the Pointer script, Drag and drop the Dot object we created for </a:t>
            </a:r>
            <a:r>
              <a:rPr lang="en-US" sz="1800" dirty="0" err="1"/>
              <a:t>VRPointer</a:t>
            </a:r>
            <a:r>
              <a:rPr lang="en-US" sz="1800" dirty="0"/>
              <a:t> into the dot field. </a:t>
            </a:r>
          </a:p>
          <a:p>
            <a:r>
              <a:rPr lang="en-US" sz="1800" b="1" dirty="0"/>
              <a:t>Update</a:t>
            </a:r>
            <a:r>
              <a:rPr lang="en-US" sz="1800" dirty="0"/>
              <a:t> your prefab in assets by dragging the pointer from the scene back into prefabs so you can reuse if you wish.</a:t>
            </a:r>
          </a:p>
          <a:p>
            <a:r>
              <a:rPr lang="en-US" sz="1800" dirty="0"/>
              <a:t>The </a:t>
            </a:r>
            <a:r>
              <a:rPr lang="en-US" sz="1800" dirty="0" err="1"/>
              <a:t>VRPointer</a:t>
            </a:r>
            <a:r>
              <a:rPr lang="en-US" sz="1800" dirty="0"/>
              <a:t> is to be dragged and dropped onto either the left or right hand. We will implement functionality to use both later.</a:t>
            </a:r>
          </a:p>
          <a:p>
            <a:r>
              <a:rPr lang="en-US" sz="1800" b="1" dirty="0"/>
              <a:t>NOTE</a:t>
            </a:r>
            <a:r>
              <a:rPr lang="en-US" sz="1800" dirty="0"/>
              <a:t>: Set the position of the </a:t>
            </a:r>
            <a:r>
              <a:rPr lang="en-US" sz="1800" dirty="0" err="1"/>
              <a:t>VRPointer</a:t>
            </a:r>
            <a:r>
              <a:rPr lang="en-US" sz="1800" dirty="0"/>
              <a:t> to position (0, 0, 0) </a:t>
            </a:r>
            <a:r>
              <a:rPr lang="en-US" sz="1800" b="1" u="sng" dirty="0"/>
              <a:t>AFTER</a:t>
            </a:r>
            <a:r>
              <a:rPr lang="en-US" sz="1800" b="1" dirty="0"/>
              <a:t> </a:t>
            </a:r>
            <a:r>
              <a:rPr lang="en-US" sz="1800" dirty="0"/>
              <a:t>you attach it to the Right/</a:t>
            </a:r>
            <a:r>
              <a:rPr lang="en-US" sz="1800" dirty="0" err="1"/>
              <a:t>LeftHand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3B39C-007D-468B-B4DD-3FCE847EF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3" r="78811" b="66000"/>
          <a:stretch/>
        </p:blipFill>
        <p:spPr>
          <a:xfrm>
            <a:off x="6126480" y="1737360"/>
            <a:ext cx="2583402" cy="1865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6B495-0F14-4608-A7E5-079243D91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56" t="6602" b="50000"/>
          <a:stretch/>
        </p:blipFill>
        <p:spPr>
          <a:xfrm>
            <a:off x="7815901" y="2369294"/>
            <a:ext cx="3784847" cy="29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0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04E2-5B27-4F94-B3D9-0ED8C7EB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7054-961C-44F1-B9AE-5A4F7CFE4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8B852-9F87-4F5E-8981-ADB7F0BA8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54" t="10204" b="31129"/>
          <a:stretch/>
        </p:blipFill>
        <p:spPr>
          <a:xfrm>
            <a:off x="856695" y="1845734"/>
            <a:ext cx="10478610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E169B-1372-45EE-9248-25AF5C760F89}"/>
              </a:ext>
            </a:extLst>
          </p:cNvPr>
          <p:cNvSpPr txBox="1"/>
          <p:nvPr/>
        </p:nvSpPr>
        <p:spPr>
          <a:xfrm>
            <a:off x="8815527" y="5823579"/>
            <a:ext cx="290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*Your line should default to white</a:t>
            </a:r>
          </a:p>
        </p:txBody>
      </p:sp>
    </p:spTree>
    <p:extLst>
      <p:ext uri="{BB962C8B-B14F-4D97-AF65-F5344CB8AC3E}">
        <p14:creationId xmlns:p14="http://schemas.microsoft.com/office/powerpoint/2010/main" val="2790068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6717-EB26-4B93-8B58-6FC57FAA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2FB5C-9DB8-4C4D-856D-96A8A64E8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02158"/>
          </a:xfrm>
        </p:spPr>
        <p:txBody>
          <a:bodyPr/>
          <a:lstStyle/>
          <a:p>
            <a:r>
              <a:rPr lang="en-US" dirty="0"/>
              <a:t>This is an </a:t>
            </a:r>
            <a:r>
              <a:rPr lang="en-US" dirty="0" err="1"/>
              <a:t>EventSystem</a:t>
            </a:r>
            <a:r>
              <a:rPr lang="en-US" dirty="0"/>
              <a:t> that will handle all interactions the player has. We will be modifying the default one included in the </a:t>
            </a:r>
            <a:r>
              <a:rPr lang="en-US" dirty="0" err="1"/>
              <a:t>SteamVR</a:t>
            </a:r>
            <a:r>
              <a:rPr lang="en-US" dirty="0"/>
              <a:t> Player Controller Prefab.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92D79-9BF4-4983-BBC9-60F500E40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878" b="47443"/>
          <a:stretch/>
        </p:blipFill>
        <p:spPr>
          <a:xfrm>
            <a:off x="4808375" y="2547892"/>
            <a:ext cx="2575249" cy="360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50DE3C-6F38-4EA1-95EA-8BA17D184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78" t="6732" b="58188"/>
          <a:stretch/>
        </p:blipFill>
        <p:spPr>
          <a:xfrm>
            <a:off x="7456517" y="3147135"/>
            <a:ext cx="3794449" cy="2405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A3AFB-8D03-40F8-8D2E-CB636C424A1A}"/>
              </a:ext>
            </a:extLst>
          </p:cNvPr>
          <p:cNvSpPr txBox="1"/>
          <p:nvPr/>
        </p:nvSpPr>
        <p:spPr>
          <a:xfrm>
            <a:off x="1097280" y="2656266"/>
            <a:ext cx="3554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by removing the Standalone Input Module and Attaching the VR Input Module Script we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by doing this, we cannot save it as a prefab without breaking the player prefab. Do this if you like, just understand what this means</a:t>
            </a:r>
          </a:p>
        </p:txBody>
      </p:sp>
    </p:spTree>
    <p:extLst>
      <p:ext uri="{BB962C8B-B14F-4D97-AF65-F5344CB8AC3E}">
        <p14:creationId xmlns:p14="http://schemas.microsoft.com/office/powerpoint/2010/main" val="396333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DC60-03D5-49D3-9E03-E183DFBA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Preliminary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962E-43B6-40E0-A35C-FD7D9DE93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attach the </a:t>
            </a:r>
            <a:r>
              <a:rPr lang="en-US" dirty="0" err="1"/>
              <a:t>VRPointer</a:t>
            </a:r>
            <a:r>
              <a:rPr lang="en-US" dirty="0"/>
              <a:t> (Camera) to the Canvas to ensure that the scene is ready for the script. Once this is done, go ahead and open the </a:t>
            </a:r>
            <a:r>
              <a:rPr lang="en-US" dirty="0" err="1"/>
              <a:t>VRInputModule</a:t>
            </a:r>
            <a:r>
              <a:rPr lang="en-US" dirty="0"/>
              <a:t> Script.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9D695-74D3-4F52-AD48-3A5FC47B0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54" t="6343" b="40583"/>
          <a:stretch/>
        </p:blipFill>
        <p:spPr>
          <a:xfrm>
            <a:off x="6924311" y="2503503"/>
            <a:ext cx="3785118" cy="363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79A80-9673-4437-85D6-BA4D08F7EE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99" r="57526" b="43948"/>
          <a:stretch/>
        </p:blipFill>
        <p:spPr>
          <a:xfrm>
            <a:off x="1180730" y="2974018"/>
            <a:ext cx="5178490" cy="269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6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dirty="0"/>
              <a:t>Public:</a:t>
            </a:r>
          </a:p>
          <a:p>
            <a:pPr>
              <a:spcBef>
                <a:spcPts val="0"/>
              </a:spcBef>
            </a:pPr>
            <a:r>
              <a:rPr lang="en-US" sz="1800" b="1" dirty="0" err="1"/>
              <a:t>m_Camera</a:t>
            </a:r>
            <a:r>
              <a:rPr lang="en-US" sz="1800" b="1" dirty="0"/>
              <a:t>, </a:t>
            </a:r>
            <a:r>
              <a:rPr lang="en-US" sz="1800" b="1" dirty="0" err="1"/>
              <a:t>m_TargetSource</a:t>
            </a:r>
            <a:r>
              <a:rPr lang="en-US" sz="1800" b="1" dirty="0"/>
              <a:t>, </a:t>
            </a:r>
            <a:r>
              <a:rPr lang="en-US" sz="1800" b="1" dirty="0" err="1"/>
              <a:t>m_ClickAction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dirty="0" err="1"/>
              <a:t>GameObjects</a:t>
            </a:r>
            <a:r>
              <a:rPr lang="en-US" sz="1800" dirty="0"/>
              <a:t> and Input to be accessed in script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Private: </a:t>
            </a:r>
          </a:p>
          <a:p>
            <a:pPr>
              <a:spcBef>
                <a:spcPts val="0"/>
              </a:spcBef>
            </a:pPr>
            <a:r>
              <a:rPr lang="en-US" sz="1800" b="1" dirty="0" err="1"/>
              <a:t>m_CurrentObject</a:t>
            </a:r>
            <a:r>
              <a:rPr lang="en-US" sz="1800" b="1" dirty="0"/>
              <a:t>, </a:t>
            </a:r>
            <a:r>
              <a:rPr lang="en-US" sz="1800" b="1" dirty="0" err="1"/>
              <a:t>m_Data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dirty="0"/>
              <a:t>Used to track data for the inputs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Functions</a:t>
            </a:r>
          </a:p>
          <a:p>
            <a:endParaRPr lang="en-US" sz="1400" u="sng" dirty="0"/>
          </a:p>
          <a:p>
            <a:r>
              <a:rPr lang="en-US" sz="1400" b="1" dirty="0"/>
              <a:t>Protected override void Awake()</a:t>
            </a:r>
          </a:p>
          <a:p>
            <a:r>
              <a:rPr lang="en-US" sz="1400" dirty="0"/>
              <a:t>Set pointer</a:t>
            </a:r>
          </a:p>
          <a:p>
            <a:endParaRPr lang="en-US" sz="1400" b="1" dirty="0"/>
          </a:p>
          <a:p>
            <a:r>
              <a:rPr lang="en-US" sz="1400" b="1" dirty="0"/>
              <a:t>Public override void Process()</a:t>
            </a:r>
          </a:p>
          <a:p>
            <a:r>
              <a:rPr lang="en-US" sz="1400" dirty="0"/>
              <a:t>Handle all pointer interactions</a:t>
            </a:r>
          </a:p>
          <a:p>
            <a:endParaRPr lang="en-US" sz="1400" dirty="0"/>
          </a:p>
          <a:p>
            <a:r>
              <a:rPr lang="en-US" sz="1400" b="1" dirty="0"/>
              <a:t>public </a:t>
            </a:r>
            <a:r>
              <a:rPr lang="en-US" sz="1400" b="1" dirty="0" err="1"/>
              <a:t>PointerEventData</a:t>
            </a:r>
            <a:r>
              <a:rPr lang="en-US" sz="1400" b="1" dirty="0"/>
              <a:t> </a:t>
            </a:r>
            <a:r>
              <a:rPr lang="en-US" sz="1400" b="1" dirty="0" err="1"/>
              <a:t>GetData</a:t>
            </a:r>
            <a:r>
              <a:rPr lang="en-US" sz="1400" b="1" dirty="0"/>
              <a:t>()</a:t>
            </a:r>
          </a:p>
          <a:p>
            <a:r>
              <a:rPr lang="en-US" sz="1400" dirty="0"/>
              <a:t>Update distance</a:t>
            </a:r>
          </a:p>
          <a:p>
            <a:endParaRPr lang="en-US" sz="1400" dirty="0"/>
          </a:p>
          <a:p>
            <a:r>
              <a:rPr lang="it-IT" sz="1400" b="1" dirty="0"/>
              <a:t>private void ProcessPress(PointerEventData data)</a:t>
            </a:r>
          </a:p>
          <a:p>
            <a:r>
              <a:rPr lang="it-IT" sz="1400" b="1" dirty="0"/>
              <a:t>private void ProcessRelease(PointerEventData data)</a:t>
            </a:r>
          </a:p>
          <a:p>
            <a:r>
              <a:rPr lang="it-IT" sz="1400" dirty="0"/>
              <a:t>Handles press and release of button, we will return to this later</a:t>
            </a:r>
            <a:endParaRPr lang="en-US" sz="1400" dirty="0"/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5071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2EECD-4C42-4A9F-B698-E57CA2F41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" t="10970" r="70352" b="50000"/>
          <a:stretch/>
        </p:blipFill>
        <p:spPr>
          <a:xfrm>
            <a:off x="6094427" y="1084568"/>
            <a:ext cx="5291666" cy="4165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7677E8-DFC1-4F11-B0B3-C8EBF543F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" t="10465" r="58876" b="7595"/>
          <a:stretch/>
        </p:blipFill>
        <p:spPr>
          <a:xfrm>
            <a:off x="805907" y="642045"/>
            <a:ext cx="4329120" cy="50502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93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577C-539D-4A33-9949-04070221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UI: VR Design vs. Standard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DB07-FDF5-4B2D-A2EC-7E7AD3F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user interface both in game and in menus are generally aided in that the screen remains stationary and the user has mouse control in menus.</a:t>
            </a:r>
          </a:p>
          <a:p>
            <a:r>
              <a:rPr lang="en-US" dirty="0"/>
              <a:t>A lot of these elements can be translated into VR fairly well, but since the user interaction differs greatly from a standard controller, we need to be a bit more creative with how the user can interface with the world.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0218D-89D2-4F58-8B73-4220F429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54" y="3821058"/>
            <a:ext cx="3365996" cy="1892449"/>
          </a:xfrm>
          <a:prstGeom prst="rect">
            <a:avLst/>
          </a:prstGeom>
        </p:spPr>
      </p:pic>
      <p:pic>
        <p:nvPicPr>
          <p:cNvPr id="1026" name="Picture 2" descr="Image result for overwatch UI">
            <a:extLst>
              <a:ext uri="{FF2B5EF4-FFF2-40B4-BE49-F238E27FC236}">
                <a16:creationId xmlns:a16="http://schemas.microsoft.com/office/drawing/2014/main" id="{BEF1E1DA-5CA5-4D27-B374-061A79F1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950" y="3821058"/>
            <a:ext cx="3364353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ad space ui">
            <a:extLst>
              <a:ext uri="{FF2B5EF4-FFF2-40B4-BE49-F238E27FC236}">
                <a16:creationId xmlns:a16="http://schemas.microsoft.com/office/drawing/2014/main" id="{FF72454C-41E8-4148-B907-C940D24FE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04" y="3821058"/>
            <a:ext cx="3366376" cy="18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759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3157-799D-4E7C-ABED-D0D858628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UI Color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25056-060A-41B1-9A0D-3AAE9939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button(s) currently have a standard Unity script attached to them, but we are going to create another script to somewhat override parts of its functionality.</a:t>
            </a:r>
          </a:p>
          <a:p>
            <a:r>
              <a:rPr lang="en-US" dirty="0"/>
              <a:t>Go ahead and make these adjustments to each of the buttons you have on your canvas</a:t>
            </a:r>
          </a:p>
          <a:p>
            <a:r>
              <a:rPr lang="en-US" dirty="0"/>
              <a:t>We will also be making another script called  </a:t>
            </a:r>
            <a:r>
              <a:rPr lang="en-US" b="1" dirty="0" err="1"/>
              <a:t>ButtonTansitioner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193BD-D5BF-4A1B-8CEB-3C851BD0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09" t="43758" b="37890"/>
          <a:stretch/>
        </p:blipFill>
        <p:spPr>
          <a:xfrm>
            <a:off x="1097279" y="3521810"/>
            <a:ext cx="7092653" cy="23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98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5655-12C5-460E-A860-F832F847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Variables and Prototypes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705A-C83F-46BC-941A-87FE99446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571"/>
            <a:ext cx="4998720" cy="290803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u="sng" dirty="0"/>
              <a:t>Variables</a:t>
            </a:r>
          </a:p>
          <a:p>
            <a:pPr>
              <a:spcBef>
                <a:spcPts val="0"/>
              </a:spcBef>
            </a:pPr>
            <a:endParaRPr lang="en-US" sz="1800" u="sng" dirty="0"/>
          </a:p>
          <a:p>
            <a:pPr>
              <a:spcBef>
                <a:spcPts val="0"/>
              </a:spcBef>
            </a:pPr>
            <a:r>
              <a:rPr lang="en-US" sz="1800" dirty="0"/>
              <a:t>Public: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Color32 </a:t>
            </a:r>
            <a:r>
              <a:rPr lang="en-US" sz="1800" b="1" dirty="0" err="1"/>
              <a:t>m_NormalColor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Color32 </a:t>
            </a:r>
            <a:r>
              <a:rPr lang="en-US" sz="1800" b="1" dirty="0" err="1"/>
              <a:t>m_HoverColor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Color32 </a:t>
            </a:r>
            <a:r>
              <a:rPr lang="en-US" sz="1800" b="1" dirty="0" err="1"/>
              <a:t>m_DownColor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Colors to be used based on events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Private: 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Image </a:t>
            </a:r>
            <a:r>
              <a:rPr lang="en-US" sz="1800" b="1" dirty="0" err="1"/>
              <a:t>m_Image</a:t>
            </a:r>
            <a:r>
              <a:rPr lang="en-US" sz="1800" b="1" dirty="0"/>
              <a:t>;</a:t>
            </a:r>
          </a:p>
          <a:p>
            <a:pPr>
              <a:spcBef>
                <a:spcPts val="0"/>
              </a:spcBef>
            </a:pPr>
            <a:endParaRPr lang="en-US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76356-7658-4026-B899-C5756451B284}"/>
              </a:ext>
            </a:extLst>
          </p:cNvPr>
          <p:cNvSpPr txBox="1"/>
          <p:nvPr/>
        </p:nvSpPr>
        <p:spPr>
          <a:xfrm>
            <a:off x="6317672" y="1956571"/>
            <a:ext cx="48380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Private void Awake()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</a:rPr>
              <a:t>Gets our buttons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void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OnPointer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Enter,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OnPointerExit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OnPointerDown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OnPointerUp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Calibri" panose="020F0502020204030204"/>
              </a:rPr>
              <a:t>OnPointerClick</a:t>
            </a:r>
            <a:endParaRPr lang="en-US" sz="1400" b="1" dirty="0">
              <a:solidFill>
                <a:srgbClr val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</a:t>
            </a:r>
            <a:r>
              <a:rPr lang="en-US" sz="1400" dirty="0">
                <a:solidFill>
                  <a:srgbClr val="000000"/>
                </a:solidFill>
                <a:latin typeface="Calibri" panose="020F0502020204030204"/>
              </a:rPr>
              <a:t>s used to determine interactions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FDA3E-B968-4537-A2A4-2381C4177F9D}"/>
              </a:ext>
            </a:extLst>
          </p:cNvPr>
          <p:cNvSpPr txBox="1"/>
          <p:nvPr/>
        </p:nvSpPr>
        <p:spPr>
          <a:xfrm>
            <a:off x="1097280" y="5504688"/>
            <a:ext cx="951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Once script is written, drag and drop it onto your buttons</a:t>
            </a:r>
          </a:p>
        </p:txBody>
      </p:sp>
    </p:spTree>
    <p:extLst>
      <p:ext uri="{BB962C8B-B14F-4D97-AF65-F5344CB8AC3E}">
        <p14:creationId xmlns:p14="http://schemas.microsoft.com/office/powerpoint/2010/main" val="318707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5E846F5-D36F-4761-AB04-FD8EDE16B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5" t="8133" r="33721" b="6267"/>
          <a:stretch/>
        </p:blipFill>
        <p:spPr>
          <a:xfrm>
            <a:off x="2276807" y="564504"/>
            <a:ext cx="7635239" cy="57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5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DDF7-5E90-4244-A507-231FD97B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</a:t>
            </a:r>
            <a:r>
              <a:rPr lang="en-US" dirty="0" err="1"/>
              <a:t>VRInputModule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A7E5-2F13-411C-AB34-ECFEEF5B9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flesh out the functionality of the clicks</a:t>
            </a:r>
          </a:p>
          <a:p>
            <a:r>
              <a:rPr lang="en-US" dirty="0"/>
              <a:t>Additionally with these in place, we also need to modify the pointer script to use distance from the object to properly have the dot land on each object</a:t>
            </a:r>
          </a:p>
        </p:txBody>
      </p:sp>
    </p:spTree>
    <p:extLst>
      <p:ext uri="{BB962C8B-B14F-4D97-AF65-F5344CB8AC3E}">
        <p14:creationId xmlns:p14="http://schemas.microsoft.com/office/powerpoint/2010/main" val="2119061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1019-156D-4AB0-9CD8-441764A2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VRInputModule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42D9B-4851-4C59-911E-9A2E1669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672910" cy="4023360"/>
          </a:xfrm>
        </p:spPr>
        <p:txBody>
          <a:bodyPr/>
          <a:lstStyle/>
          <a:p>
            <a:r>
              <a:rPr lang="en-US" dirty="0"/>
              <a:t>The functionality here is set to get </a:t>
            </a:r>
            <a:r>
              <a:rPr lang="en-US" dirty="0" err="1"/>
              <a:t>gameobject</a:t>
            </a:r>
            <a:r>
              <a:rPr lang="en-US" dirty="0"/>
              <a:t> data and connect to the respective events each button has.</a:t>
            </a:r>
          </a:p>
          <a:p>
            <a:r>
              <a:rPr lang="en-US" dirty="0"/>
              <a:t>We will in a later tutorial create functionality specific to each button.</a:t>
            </a:r>
          </a:p>
          <a:p>
            <a:r>
              <a:rPr lang="en-US" dirty="0"/>
              <a:t>For now we are laying out the framework.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1CFCD-39B2-460F-9F97-149E39BE2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5" t="8134" r="25300" b="16666"/>
          <a:stretch/>
        </p:blipFill>
        <p:spPr>
          <a:xfrm>
            <a:off x="4770190" y="711878"/>
            <a:ext cx="638549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17B2-BA82-4BFA-AC53-28238670F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337560" cy="1450757"/>
          </a:xfrm>
        </p:spPr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83A8-FB90-4DE5-8B0F-A69C8ECCD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337560" cy="4023360"/>
          </a:xfrm>
        </p:spPr>
        <p:txBody>
          <a:bodyPr/>
          <a:lstStyle/>
          <a:p>
            <a:r>
              <a:rPr lang="en-US" dirty="0"/>
              <a:t>These are the small additions necessary for this script.</a:t>
            </a:r>
          </a:p>
          <a:p>
            <a:r>
              <a:rPr lang="en-US" dirty="0"/>
              <a:t>Make sure these lines are added so the dot may properly align to the face of the UI.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5BA6-CBBC-4466-8C33-74E482437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5" t="7963" r="56134" b="77513"/>
          <a:stretch/>
        </p:blipFill>
        <p:spPr>
          <a:xfrm>
            <a:off x="4434840" y="1836137"/>
            <a:ext cx="5935451" cy="1971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F7F0C-D002-4900-B69E-1409F9697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0" t="19535" r="24850" b="65941"/>
          <a:stretch/>
        </p:blipFill>
        <p:spPr>
          <a:xfrm>
            <a:off x="4434840" y="3808025"/>
            <a:ext cx="7053584" cy="10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67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25FF-E8C9-4C89-9E6C-4009628F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0E73E-135A-43A3-9451-891DBCB35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inspector panel of the input module attached to your player object, make sure that the Click action is tied to </a:t>
            </a:r>
            <a:r>
              <a:rPr lang="en-US" b="1" dirty="0"/>
              <a:t>Interact with UI</a:t>
            </a:r>
            <a:r>
              <a:rPr lang="en-US" dirty="0"/>
              <a:t>. This should be the default action for trigger clicks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839DD-D143-42DD-80D3-A191B97DF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" r="78850" b="57067"/>
          <a:stretch/>
        </p:blipFill>
        <p:spPr>
          <a:xfrm>
            <a:off x="1036320" y="2770631"/>
            <a:ext cx="3489960" cy="3366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9DD20-171B-40C8-A3AE-A986C5A62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83" t="6534" b="55038"/>
          <a:stretch/>
        </p:blipFill>
        <p:spPr>
          <a:xfrm>
            <a:off x="4526280" y="2770631"/>
            <a:ext cx="4837176" cy="33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33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33BB-F632-4077-943A-8A3D093E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69B53-36B2-4515-8A91-8CB6AE093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 </a:t>
            </a:r>
            <a:r>
              <a:rPr lang="en-US" dirty="0" err="1"/>
              <a:t>ingame</a:t>
            </a:r>
            <a:r>
              <a:rPr lang="en-US" dirty="0"/>
              <a:t> highlight, click, and release on UI buttons.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253D9-8743-4532-9AE3-9EE91CB19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64" r="31715" b="5733"/>
          <a:stretch/>
        </p:blipFill>
        <p:spPr>
          <a:xfrm>
            <a:off x="1188720" y="2485706"/>
            <a:ext cx="10267385" cy="33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29CC-AC81-4D56-9E70-08E86C7C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05B1-0EED-49E1-BA43-8A1F411FD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part 2, we will be looking at adding functions to the buttons to handle what they specifically do to set the stage to create </a:t>
            </a:r>
            <a:r>
              <a:rPr lang="en-US"/>
              <a:t>a minigame</a:t>
            </a:r>
          </a:p>
        </p:txBody>
      </p:sp>
    </p:spTree>
    <p:extLst>
      <p:ext uri="{BB962C8B-B14F-4D97-AF65-F5344CB8AC3E}">
        <p14:creationId xmlns:p14="http://schemas.microsoft.com/office/powerpoint/2010/main" val="23367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515B5-C0C2-47FF-BCA7-3049BD1B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Regarding VR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158F-395E-44F3-BD82-2D94868C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VR landscape is changing everyday, be prepared for any new updates to potentially put specific scripts and prefabs into </a:t>
            </a:r>
            <a:r>
              <a:rPr lang="en-US" b="1" dirty="0"/>
              <a:t>OBSELECENCE.</a:t>
            </a:r>
          </a:p>
          <a:p>
            <a:r>
              <a:rPr lang="en-US" dirty="0"/>
              <a:t>In the case of this tutorial, there are scripts that </a:t>
            </a:r>
            <a:r>
              <a:rPr lang="en-US" dirty="0" err="1"/>
              <a:t>SteamVR</a:t>
            </a:r>
            <a:r>
              <a:rPr lang="en-US" dirty="0"/>
              <a:t> once had to create simple UI interaction with laser pointers, but due to inefficiency and hard coding, it was replaced by a new system.</a:t>
            </a:r>
            <a:r>
              <a:rPr lang="en-US" b="1" dirty="0"/>
              <a:t> </a:t>
            </a:r>
          </a:p>
          <a:p>
            <a:r>
              <a:rPr lang="en-US" b="1" dirty="0"/>
              <a:t>We will be creating our own C# scripts</a:t>
            </a:r>
            <a:r>
              <a:rPr lang="en-US" dirty="0"/>
              <a:t> to create a similar system with better usability and customizability</a:t>
            </a:r>
          </a:p>
          <a:p>
            <a:r>
              <a:rPr lang="en-US" b="1" dirty="0"/>
              <a:t>*This will be a lengthy tutorial as we are building the mechanics behind a menu system for the game.</a:t>
            </a:r>
          </a:p>
        </p:txBody>
      </p:sp>
    </p:spTree>
    <p:extLst>
      <p:ext uri="{BB962C8B-B14F-4D97-AF65-F5344CB8AC3E}">
        <p14:creationId xmlns:p14="http://schemas.microsoft.com/office/powerpoint/2010/main" val="138583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E15B-C704-41E1-9D1E-A24C7451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EA739-AF81-418E-AE10-BC0EE4C0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create a new </a:t>
            </a:r>
            <a:r>
              <a:rPr lang="en-US" dirty="0" err="1"/>
              <a:t>GameObject</a:t>
            </a:r>
            <a:r>
              <a:rPr lang="en-US" dirty="0"/>
              <a:t> &gt; UI &gt; Canvas. You should immediately notice it is gigantic.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Start by changing the </a:t>
            </a:r>
            <a:r>
              <a:rPr lang="en-US" b="1" dirty="0"/>
              <a:t>Render Mode</a:t>
            </a:r>
            <a:r>
              <a:rPr lang="en-US" dirty="0"/>
              <a:t> for Canvas in Inspector to </a:t>
            </a:r>
            <a:r>
              <a:rPr lang="en-US" i="1" dirty="0"/>
              <a:t>World Space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Change the size to </a:t>
            </a:r>
            <a:r>
              <a:rPr lang="en-US" b="1" dirty="0"/>
              <a:t>0.01 </a:t>
            </a:r>
            <a:r>
              <a:rPr lang="en-US" dirty="0"/>
              <a:t>for X, Y, 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Move the canvas into the play area somewhere that makes sense (</a:t>
            </a:r>
            <a:r>
              <a:rPr lang="en-US" dirty="0" err="1"/>
              <a:t>ie</a:t>
            </a:r>
            <a:r>
              <a:rPr lang="en-US" dirty="0"/>
              <a:t>. Not in teleporting space)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3683-8D03-47C0-B903-5AB8A5873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4" t="7878" r="19886" b="55758"/>
          <a:stretch/>
        </p:blipFill>
        <p:spPr>
          <a:xfrm>
            <a:off x="2022764" y="3792111"/>
            <a:ext cx="7883237" cy="249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484A-1354-4C3F-BB12-85D6978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BB2E-8EA5-4D9A-8BAE-1BA7B7FB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ahead and right click your canvas object and create another UI object &gt; Button.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For testing purposes, go ahead in the inspector panel under Button Script and change the highlight color to something drastically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7DB1C-7E6F-43C1-AAC6-CEB071FF9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5" t="9091" r="20568" b="57172"/>
          <a:stretch/>
        </p:blipFill>
        <p:spPr>
          <a:xfrm>
            <a:off x="2064951" y="3103419"/>
            <a:ext cx="8123057" cy="28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9E9A-57FF-4094-8F3B-905014E8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C#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6F52-95B7-4A11-9A1E-6B0002661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Scripts folder inside of Assets. Right-click and Create two new C# Scripts: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Pointer + </a:t>
            </a:r>
            <a:r>
              <a:rPr lang="en-US" dirty="0" err="1"/>
              <a:t>VRInputModule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Additionally, Create a new empty </a:t>
            </a:r>
            <a:r>
              <a:rPr lang="en-US" dirty="0" err="1"/>
              <a:t>GameObject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Drag and Drop the Pointer script in the Inspector Panel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Rename </a:t>
            </a:r>
            <a:r>
              <a:rPr lang="en-US" dirty="0" err="1"/>
              <a:t>GameObject</a:t>
            </a:r>
            <a:r>
              <a:rPr lang="en-US" dirty="0"/>
              <a:t> to “</a:t>
            </a:r>
            <a:r>
              <a:rPr lang="en-US" dirty="0" err="1"/>
              <a:t>VRPointer</a:t>
            </a:r>
            <a:r>
              <a:rPr lang="en-US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a Prefab folder in Assets, Drag and Drop </a:t>
            </a:r>
            <a:r>
              <a:rPr lang="en-US" dirty="0" err="1"/>
              <a:t>VRPointer</a:t>
            </a:r>
            <a:r>
              <a:rPr lang="en-US" dirty="0"/>
              <a:t> into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Add both Camera and Line components to </a:t>
            </a:r>
            <a:r>
              <a:rPr lang="en-US" dirty="0" err="1"/>
              <a:t>VRPointer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At this point, make sure that </a:t>
            </a:r>
            <a:r>
              <a:rPr lang="en-US" i="1" dirty="0" err="1"/>
              <a:t>VRPointer</a:t>
            </a:r>
            <a:r>
              <a:rPr lang="en-US" i="1" dirty="0"/>
              <a:t> is at Position 0,0,0 so you know where it is in scene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5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E334-E7C6-461D-9149-C0D35EC4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CEFA-DBD0-4B5D-B141-0EF5F72AF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256A7-1FE0-4106-A35E-5D583C845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46" b="25395"/>
          <a:stretch/>
        </p:blipFill>
        <p:spPr>
          <a:xfrm>
            <a:off x="2122517" y="1845734"/>
            <a:ext cx="836537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EA89-C249-4061-A54C-2F54B35E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and </a:t>
            </a:r>
            <a:r>
              <a:rPr lang="en-US" dirty="0" err="1"/>
              <a:t>LineRender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7898-09E3-4613-9D7C-ABCED8A9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The camera is going to be used to detect what exactly our controller is pointing at, whereas the Line Render will act as a visual guide to what our controller is specifically pointing at.</a:t>
            </a:r>
          </a:p>
          <a:p>
            <a:r>
              <a:rPr lang="en-US" dirty="0"/>
              <a:t>For now, please mirror the inspector panels shown on the following slide.</a:t>
            </a:r>
          </a:p>
          <a:p>
            <a:r>
              <a:rPr lang="en-US" dirty="0"/>
              <a:t>These settings will ensure that the second camera will not cause performance impact by disabling the render, create a line that tappers off, and disables any sort of shadow casting of the line</a:t>
            </a:r>
          </a:p>
        </p:txBody>
      </p:sp>
    </p:spTree>
    <p:extLst>
      <p:ext uri="{BB962C8B-B14F-4D97-AF65-F5344CB8AC3E}">
        <p14:creationId xmlns:p14="http://schemas.microsoft.com/office/powerpoint/2010/main" val="283221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A93BB6-C7B2-4C7B-8D5F-F68713F4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1" t="38788" r="13182" b="23233"/>
          <a:stretch/>
        </p:blipFill>
        <p:spPr>
          <a:xfrm>
            <a:off x="6328462" y="1164380"/>
            <a:ext cx="4000795" cy="322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0F1B5-7843-461C-BFCE-019D5A6CF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09" t="42627" r="40341" b="37980"/>
          <a:stretch/>
        </p:blipFill>
        <p:spPr>
          <a:xfrm>
            <a:off x="6328462" y="4683453"/>
            <a:ext cx="2286000" cy="13300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27F792-2D65-4D07-8D21-6938D3331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83" t="9192" r="898" b="10679"/>
          <a:stretch/>
        </p:blipFill>
        <p:spPr>
          <a:xfrm>
            <a:off x="2317072" y="610340"/>
            <a:ext cx="3684233" cy="549527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F8CA71-3C7F-4EEE-B7DA-0B48A771AF3F}"/>
              </a:ext>
            </a:extLst>
          </p:cNvPr>
          <p:cNvCxnSpPr>
            <a:cxnSpLocks/>
          </p:cNvCxnSpPr>
          <p:nvPr/>
        </p:nvCxnSpPr>
        <p:spPr>
          <a:xfrm>
            <a:off x="5885895" y="4793672"/>
            <a:ext cx="4425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3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1488</Words>
  <Application>Microsoft Office PowerPoint</Application>
  <PresentationFormat>Widescreen</PresentationFormat>
  <Paragraphs>150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Retrospect</vt:lpstr>
      <vt:lpstr>Intro to VR – Scripting 1</vt:lpstr>
      <vt:lpstr>UI: VR Design vs. Standard UI</vt:lpstr>
      <vt:lpstr>A Quick Note Regarding VR Plugins</vt:lpstr>
      <vt:lpstr>Creating a menu</vt:lpstr>
      <vt:lpstr>Creating a Button</vt:lpstr>
      <vt:lpstr>Getting Ready for C# Scripts</vt:lpstr>
      <vt:lpstr>Progress So Far…</vt:lpstr>
      <vt:lpstr>Camera and LineRender</vt:lpstr>
      <vt:lpstr>PowerPoint Presentation</vt:lpstr>
      <vt:lpstr>Creating a Point</vt:lpstr>
      <vt:lpstr>Time to Script!</vt:lpstr>
      <vt:lpstr>Initial Variables and Prototypes</vt:lpstr>
      <vt:lpstr>Pointer Script</vt:lpstr>
      <vt:lpstr>Last Touches / Notes</vt:lpstr>
      <vt:lpstr>The Result</vt:lpstr>
      <vt:lpstr>InputModule</vt:lpstr>
      <vt:lpstr>More Preliminary Setup</vt:lpstr>
      <vt:lpstr>Initial Variables and Prototypes</vt:lpstr>
      <vt:lpstr>PowerPoint Presentation</vt:lpstr>
      <vt:lpstr>Handling UI Color Script</vt:lpstr>
      <vt:lpstr>Initial Variables and Prototypes</vt:lpstr>
      <vt:lpstr>PowerPoint Presentation</vt:lpstr>
      <vt:lpstr>Return to VRInputModule</vt:lpstr>
      <vt:lpstr>VRInputModule</vt:lpstr>
      <vt:lpstr>Pointer</vt:lpstr>
      <vt:lpstr>Final Note</vt:lpstr>
      <vt:lpstr>Result</vt:lpstr>
      <vt:lpstr>Looking Ahead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VR – Scripting 1</dc:title>
  <dc:creator>Jeremy</dc:creator>
  <cp:lastModifiedBy>Jeremy</cp:lastModifiedBy>
  <cp:revision>20</cp:revision>
  <dcterms:created xsi:type="dcterms:W3CDTF">2019-04-28T15:14:50Z</dcterms:created>
  <dcterms:modified xsi:type="dcterms:W3CDTF">2019-04-28T16:33:32Z</dcterms:modified>
</cp:coreProperties>
</file>